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74" r:id="rId2"/>
    <p:sldId id="273" r:id="rId3"/>
    <p:sldId id="275" r:id="rId4"/>
    <p:sldId id="283" r:id="rId5"/>
    <p:sldId id="286" r:id="rId6"/>
    <p:sldId id="284" r:id="rId7"/>
  </p:sldIdLst>
  <p:sldSz cx="6858000" cy="9144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8" autoAdjust="0"/>
    <p:restoredTop sz="93473" autoAdjust="0"/>
  </p:normalViewPr>
  <p:slideViewPr>
    <p:cSldViewPr>
      <p:cViewPr varScale="1">
        <p:scale>
          <a:sx n="146" d="100"/>
          <a:sy n="146" d="100"/>
        </p:scale>
        <p:origin x="1608" y="17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57" d="100"/>
          <a:sy n="157" d="100"/>
        </p:scale>
        <p:origin x="6848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A5A141-C886-471B-B8C5-D437D8169987}" type="datetimeFigureOut">
              <a:rPr lang="ko-KR" altLang="en-US" smtClean="0"/>
              <a:t>2021. 1. 14.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8C1317-D1D8-4F17-915E-0EFD4D2C835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2497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AEBFE-A315-47FE-867A-0EEBEB625D66}" type="datetimeFigureOut">
              <a:rPr lang="ko-KR" altLang="en-US" smtClean="0"/>
              <a:t>2021. 1. 14.</a:t>
            </a:fld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1DB8D3-2B19-432E-8173-CAAAFD64162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15791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4474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9205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4021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3455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81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7997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269092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graphicFrame>
        <p:nvGraphicFramePr>
          <p:cNvPr id="7" name="표 6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95650025"/>
              </p:ext>
            </p:extLst>
          </p:nvPr>
        </p:nvGraphicFramePr>
        <p:xfrm>
          <a:off x="313606" y="249620"/>
          <a:ext cx="6264696" cy="865996"/>
        </p:xfrm>
        <a:graphic>
          <a:graphicData uri="http://schemas.openxmlformats.org/drawingml/2006/table">
            <a:tbl>
              <a:tblPr firstRow="1" firstCol="1" bandRow="1">
                <a:effectLst/>
                <a:tableStyleId>{5C22544A-7EE6-4342-B048-85BDC9FD1C3A}</a:tableStyleId>
              </a:tblPr>
              <a:tblGrid>
                <a:gridCol w="5131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30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5167">
                <a:tc rowSpan="3"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Global SOP_(Model)_(Work</a:t>
                      </a:r>
                      <a:r>
                        <a:rPr lang="en-US" altLang="ko-KR" sz="1800" b="1" baseline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</a:t>
                      </a:r>
                      <a:r>
                        <a:rPr lang="en-US" altLang="ko-KR" sz="18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STD)_(Module)_(Part or Detail)</a:t>
                      </a:r>
                      <a:r>
                        <a:rPr lang="en-US" sz="1100" kern="1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 Unicode MS" panose="020B0604020202020204" pitchFamily="50" charset="-127"/>
                          <a:ea typeface="Arial Unicode MS" panose="020B0604020202020204" pitchFamily="50" charset="-127"/>
                          <a:cs typeface="Arial Unicode MS" panose="020B0604020202020204" pitchFamily="50" charset="-127"/>
                        </a:rPr>
                        <a:t> </a:t>
                      </a:r>
                      <a:endParaRPr lang="ko-KR" sz="1100" kern="1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Arial Unicode MS" panose="020B0604020202020204" pitchFamily="50" charset="-127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Global</a:t>
                      </a:r>
                      <a:r>
                        <a:rPr lang="en-US" sz="1100" b="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</a:t>
                      </a:r>
                      <a:r>
                        <a:rPr lang="en-US" sz="1100" b="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SOP No:</a:t>
                      </a:r>
                      <a:r>
                        <a:rPr lang="en-US" sz="1100" b="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</a:t>
                      </a:r>
                      <a:endParaRPr lang="ko-KR" sz="1100" b="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1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Revision No: 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r>
                        <a:rPr lang="en-US" altLang="ko-KR" sz="11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Page</a:t>
                      </a:r>
                      <a:r>
                        <a:rPr lang="en-US" altLang="ko-KR" sz="11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:</a:t>
                      </a:r>
                      <a:endParaRPr lang="ko-KR" sz="11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 userDrawn="1"/>
        </p:nvSpPr>
        <p:spPr>
          <a:xfrm>
            <a:off x="5949280" y="8918902"/>
            <a:ext cx="9685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dirty="0"/>
              <a:t>A4(210x297)</a:t>
            </a:r>
            <a:endParaRPr lang="ko-KR" alt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63909" y="8918902"/>
            <a:ext cx="8947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dirty="0"/>
              <a:t>UDS-01-R0</a:t>
            </a:r>
            <a:endParaRPr lang="ko-KR" altLang="en-US" sz="1100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737844" y="807398"/>
            <a:ext cx="15841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1100" spc="-30" smtClean="0">
                <a:solidFill>
                  <a:schemeClr val="tx1"/>
                </a:solidFill>
                <a:latin typeface="Arial Narrow" panose="020B0606020202030204" pitchFamily="34" charset="0"/>
                <a:ea typeface="나눔고딕" pitchFamily="50" charset="-127"/>
              </a:rPr>
              <a:pPr algn="r"/>
              <a:t>‹#›</a:t>
            </a:fld>
            <a:r>
              <a:rPr lang="en-US" altLang="ko-KR" sz="1100" spc="-30" dirty="0">
                <a:solidFill>
                  <a:schemeClr val="tx1"/>
                </a:solidFill>
                <a:latin typeface="Arial Narrow" panose="020B0606020202030204" pitchFamily="34" charset="0"/>
                <a:ea typeface="나눔고딕" pitchFamily="50" charset="-127"/>
              </a:rPr>
              <a:t> / 6</a:t>
            </a:r>
          </a:p>
          <a:p>
            <a:pPr algn="r"/>
            <a:endParaRPr lang="en-US" altLang="ko-KR" sz="1100" spc="-30" dirty="0">
              <a:solidFill>
                <a:schemeClr val="tx1"/>
              </a:solidFill>
              <a:latin typeface="Arial Narrow" panose="020B0606020202030204" pitchFamily="34" charset="0"/>
              <a:ea typeface="나눔고딕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957E504-662E-E246-8654-820B6708818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242" y="8697876"/>
            <a:ext cx="851516" cy="39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933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ds-rnd/uds-rnd.github.io/blob/main/template.md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illinger.i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edit.io/app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8758" y="1231962"/>
            <a:ext cx="753587" cy="369259"/>
          </a:xfrm>
          <a:prstGeom prst="rect">
            <a:avLst/>
          </a:prstGeom>
          <a:noFill/>
        </p:spPr>
        <p:txBody>
          <a:bodyPr wrap="none" lIns="91368" tIns="45684" rIns="91368" bIns="45684" rtlCol="0">
            <a:spAutoFit/>
          </a:bodyPr>
          <a:lstStyle/>
          <a:p>
            <a:r>
              <a:rPr lang="en-US" altLang="ko-KR" b="1" dirty="0">
                <a:latin typeface="Arial Narrow" panose="020B0606020202030204" pitchFamily="34" charset="0"/>
                <a:ea typeface="나눔고딕" panose="020D0604000000000000" pitchFamily="50" charset="-127"/>
                <a:cs typeface="Arial Unicode MS" panose="020B0604020202020204" pitchFamily="50" charset="-127"/>
              </a:rPr>
              <a:t>Scope</a:t>
            </a:r>
            <a:endParaRPr lang="ko-KR" altLang="en-US" b="1" dirty="0">
              <a:latin typeface="Arial Narrow" panose="020B0606020202030204" pitchFamily="34" charset="0"/>
              <a:ea typeface="나눔고딕" panose="020D0604000000000000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5104" y="2339752"/>
            <a:ext cx="1003656" cy="369259"/>
          </a:xfrm>
          <a:prstGeom prst="rect">
            <a:avLst/>
          </a:prstGeom>
          <a:noFill/>
        </p:spPr>
        <p:txBody>
          <a:bodyPr wrap="none" lIns="91368" tIns="45684" rIns="91368" bIns="45684" rtlCol="0">
            <a:spAutoFit/>
          </a:bodyPr>
          <a:lstStyle/>
          <a:p>
            <a:r>
              <a:rPr lang="en-US" altLang="ko-KR" b="1" dirty="0">
                <a:latin typeface="Arial Narrow" panose="020B0606020202030204" pitchFamily="34" charset="0"/>
                <a:ea typeface="나눔고딕" panose="020D0604000000000000" pitchFamily="50" charset="-127"/>
                <a:cs typeface="Arial Unicode MS" panose="020B0604020202020204" pitchFamily="50" charset="-127"/>
              </a:rPr>
              <a:t>Contents</a:t>
            </a:r>
            <a:endParaRPr lang="ko-KR" altLang="en-US" b="1" dirty="0">
              <a:latin typeface="Arial Narrow" panose="020B0606020202030204" pitchFamily="34" charset="0"/>
              <a:ea typeface="나눔고딕" panose="020D0604000000000000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74918" y="2592352"/>
            <a:ext cx="5220008" cy="1344141"/>
          </a:xfrm>
          <a:prstGeom prst="rect">
            <a:avLst/>
          </a:prstGeom>
        </p:spPr>
        <p:txBody>
          <a:bodyPr wrap="square" lIns="91368" tIns="45684" rIns="91368" bIns="45684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Arial Narrow" panose="020B0606020202030204" pitchFamily="34" charset="0"/>
                <a:ea typeface="나눔고딕" panose="020D0604000000000000" pitchFamily="50" charset="-127"/>
                <a:cs typeface="Arial Unicode MS" panose="020B0604020202020204" pitchFamily="50" charset="-127"/>
              </a:rPr>
              <a:t>사전준비</a:t>
            </a:r>
            <a:endParaRPr lang="en-US" altLang="ko-KR" sz="1400" dirty="0">
              <a:latin typeface="Arial Narrow" panose="020B0606020202030204" pitchFamily="34" charset="0"/>
              <a:ea typeface="나눔고딕" panose="020D0604000000000000" pitchFamily="50" charset="-127"/>
              <a:cs typeface="Arial Unicode MS" panose="020B06040202020202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latin typeface="Arial Narrow" panose="020B0606020202030204" pitchFamily="34" charset="0"/>
                <a:ea typeface="나눔고딕" panose="020D0604000000000000" pitchFamily="50" charset="-127"/>
                <a:cs typeface="Arial Unicode MS" panose="020B0604020202020204" pitchFamily="50" charset="-127"/>
              </a:rPr>
              <a:t>GitHub</a:t>
            </a:r>
            <a:r>
              <a:rPr lang="ko-KR" altLang="en-US" sz="1400" dirty="0">
                <a:latin typeface="Arial Narrow" panose="020B0606020202030204" pitchFamily="34" charset="0"/>
                <a:ea typeface="나눔고딕" panose="020D0604000000000000" pitchFamily="50" charset="-127"/>
                <a:cs typeface="Arial Unicode MS" panose="020B0604020202020204" pitchFamily="50" charset="-127"/>
              </a:rPr>
              <a:t>에서 올리는 방법</a:t>
            </a:r>
            <a:endParaRPr lang="en-US" altLang="ko-KR" sz="1400" dirty="0">
              <a:latin typeface="Arial Narrow" panose="020B0606020202030204" pitchFamily="34" charset="0"/>
              <a:ea typeface="나눔고딕" panose="020D0604000000000000" pitchFamily="50" charset="-127"/>
              <a:cs typeface="Arial Unicode MS" panose="020B06040202020202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latin typeface="Arial Narrow" panose="020B0606020202030204" pitchFamily="34" charset="0"/>
                <a:ea typeface="나눔고딕" panose="020D0604000000000000" pitchFamily="50" charset="-127"/>
                <a:cs typeface="Arial Unicode MS" panose="020B0604020202020204" pitchFamily="50" charset="-127"/>
              </a:rPr>
              <a:t>md</a:t>
            </a:r>
            <a:r>
              <a:rPr lang="ko-KR" altLang="en-US" sz="1400" dirty="0">
                <a:latin typeface="Arial Narrow" panose="020B0606020202030204" pitchFamily="34" charset="0"/>
                <a:ea typeface="나눔고딕" panose="020D0604000000000000" pitchFamily="50" charset="-127"/>
                <a:cs typeface="Arial Unicode MS" panose="020B0604020202020204" pitchFamily="50" charset="-127"/>
              </a:rPr>
              <a:t>파일 작성에 도움이 되는 사이트</a:t>
            </a:r>
            <a:endParaRPr lang="en-US" altLang="ko-KR" sz="1400" dirty="0">
              <a:latin typeface="Arial Narrow" panose="020B0606020202030204" pitchFamily="34" charset="0"/>
              <a:ea typeface="나눔고딕" panose="020D0604000000000000" pitchFamily="50" charset="-127"/>
              <a:cs typeface="Arial Unicode MS" panose="020B06040202020202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400" dirty="0">
              <a:latin typeface="Arial Narrow" panose="020B0606020202030204" pitchFamily="34" charset="0"/>
              <a:ea typeface="나눔고딕" panose="020D0604000000000000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3DB8509-225B-A743-A36E-6F73F3BAAAA8}"/>
              </a:ext>
            </a:extLst>
          </p:cNvPr>
          <p:cNvSpPr/>
          <p:nvPr/>
        </p:nvSpPr>
        <p:spPr>
          <a:xfrm>
            <a:off x="374918" y="1542892"/>
            <a:ext cx="5220008" cy="417734"/>
          </a:xfrm>
          <a:prstGeom prst="rect">
            <a:avLst/>
          </a:prstGeom>
        </p:spPr>
        <p:txBody>
          <a:bodyPr wrap="square" lIns="91368" tIns="45684" rIns="91368" bIns="45684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 err="1">
                <a:latin typeface="Arial Narrow" panose="020B0606020202030204" pitchFamily="34" charset="0"/>
                <a:ea typeface="나눔고딕" panose="020D0604000000000000" pitchFamily="50" charset="-127"/>
                <a:cs typeface="Arial Unicode MS" panose="020B0604020202020204" pitchFamily="50" charset="-127"/>
              </a:rPr>
              <a:t>uds.ai</a:t>
            </a:r>
            <a:r>
              <a:rPr lang="en-US" altLang="ko-KR" sz="1600" b="1" dirty="0">
                <a:latin typeface="Arial Narrow" panose="020B0606020202030204" pitchFamily="34" charset="0"/>
                <a:ea typeface="나눔고딕" panose="020D0604000000000000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sz="1600" b="1" dirty="0">
                <a:latin typeface="Arial Narrow" panose="020B0606020202030204" pitchFamily="34" charset="0"/>
                <a:ea typeface="나눔고딕" panose="020D0604000000000000" pitchFamily="50" charset="-127"/>
                <a:cs typeface="Arial Unicode MS" panose="020B0604020202020204" pitchFamily="50" charset="-127"/>
              </a:rPr>
              <a:t>블로그 등재를 위한 작업 절차서</a:t>
            </a:r>
            <a:endParaRPr lang="en-US" altLang="ko-KR" sz="1600" b="1" dirty="0">
              <a:latin typeface="Arial Narrow" panose="020B0606020202030204" pitchFamily="34" charset="0"/>
              <a:ea typeface="나눔고딕" panose="020D0604000000000000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5B69E9-E93D-3246-AA9C-BC08070AABBA}"/>
              </a:ext>
            </a:extLst>
          </p:cNvPr>
          <p:cNvSpPr txBox="1"/>
          <p:nvPr/>
        </p:nvSpPr>
        <p:spPr>
          <a:xfrm>
            <a:off x="6237312" y="539552"/>
            <a:ext cx="216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/>
              <a:t>1</a:t>
            </a:r>
            <a:endParaRPr kumimoji="1"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954231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2F838A4A-F8E4-7F4A-8138-220AF952E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862900"/>
              </p:ext>
            </p:extLst>
          </p:nvPr>
        </p:nvGraphicFramePr>
        <p:xfrm>
          <a:off x="413457" y="1691680"/>
          <a:ext cx="6031085" cy="59275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539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71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380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준비물 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(1,</a:t>
                      </a:r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2,</a:t>
                      </a:r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3)</a:t>
                      </a:r>
                      <a:endParaRPr lang="ko-KR" altLang="en-US" sz="11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설명</a:t>
                      </a: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86952">
                <a:tc>
                  <a:txBody>
                    <a:bodyPr/>
                    <a:lstStyle/>
                    <a:p>
                      <a:pPr latinLnBrk="1"/>
                      <a:endParaRPr lang="ko-KR" altLang="en-US" sz="22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썸네일 이미지로 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쓰일 이미지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53657" marB="53657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6952">
                <a:tc>
                  <a:txBody>
                    <a:bodyPr/>
                    <a:lstStyle/>
                    <a:p>
                      <a:pPr latinLnBrk="1"/>
                      <a:endParaRPr lang="ko-KR" altLang="en-US" sz="22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블로그 내용에서 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쓰일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이미지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53657" marB="53657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86952">
                <a:tc>
                  <a:txBody>
                    <a:bodyPr/>
                    <a:lstStyle/>
                    <a:p>
                      <a:pPr latinLnBrk="1"/>
                      <a:endParaRPr lang="en" altLang="ko-KR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latinLnBrk="1"/>
                      <a:r>
                        <a:rPr lang="en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Template </a:t>
                      </a:r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파일 복사해서 사용</a:t>
                      </a:r>
                      <a:endParaRPr lang="en" altLang="ko-KR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latinLnBrk="1"/>
                      <a:endParaRPr lang="en" altLang="ko-KR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  <a:hlinkClick r:id="rId3"/>
                        </a:rPr>
                        <a:t>https://github.com/uds-rnd/uds-rnd.github.io/blob/main/template.md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latinLnBrk="1"/>
                      <a:endParaRPr lang="en" altLang="ko-KR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블로그 내용 작성을 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도와줄 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en-US" altLang="ko-KR" sz="1200" b="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template.md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53657" marB="53657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745879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65104" y="1233791"/>
            <a:ext cx="1064570" cy="307704"/>
          </a:xfrm>
          <a:prstGeom prst="rect">
            <a:avLst/>
          </a:prstGeom>
          <a:noFill/>
        </p:spPr>
        <p:txBody>
          <a:bodyPr wrap="none" lIns="91368" tIns="45684" rIns="91368" bIns="45684" rtlCol="0">
            <a:spAutoFit/>
          </a:bodyPr>
          <a:lstStyle/>
          <a:p>
            <a:r>
              <a:rPr lang="en-US" altLang="ko-KR" sz="1400" b="1" dirty="0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1. </a:t>
            </a:r>
            <a:r>
              <a:rPr lang="ko-KR" altLang="en-US" sz="1400" b="1" dirty="0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사전 준비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821DE35-3B57-774B-9CF3-4B2E86FF5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757" y="4233858"/>
            <a:ext cx="2773864" cy="126033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E72B16A-99C5-4649-887D-1F65ACA7F4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8756" y="2340427"/>
            <a:ext cx="2773865" cy="102871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E6B904B-CAE5-F24C-BFC3-F0800C5476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4385077" y="107504"/>
            <a:ext cx="4114467" cy="363589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29BAC85-F101-044C-A5F4-69F41CD4B7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439232" y="3995936"/>
            <a:ext cx="4222775" cy="44323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E60B68E-D701-174D-B2CA-97B274308103}"/>
              </a:ext>
            </a:extLst>
          </p:cNvPr>
          <p:cNvSpPr txBox="1"/>
          <p:nvPr/>
        </p:nvSpPr>
        <p:spPr>
          <a:xfrm>
            <a:off x="6237312" y="539552"/>
            <a:ext cx="216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/>
              <a:t>1</a:t>
            </a:r>
            <a:endParaRPr kumimoji="1"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989752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085E43E5-002A-CE41-8750-2A4AF94351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294839"/>
              </p:ext>
            </p:extLst>
          </p:nvPr>
        </p:nvGraphicFramePr>
        <p:xfrm>
          <a:off x="335508" y="1558383"/>
          <a:ext cx="6298183" cy="69159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379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787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작업 순서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(template</a:t>
                      </a:r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을 활용해 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md</a:t>
                      </a:r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파일 완성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)</a:t>
                      </a:r>
                      <a:endParaRPr lang="ko-KR" altLang="en-US" sz="11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설명</a:t>
                      </a: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643">
                <a:tc rowSpan="2">
                  <a:txBody>
                    <a:bodyPr/>
                    <a:lstStyle/>
                    <a:p>
                      <a:pPr latinLnBrk="1"/>
                      <a:endParaRPr lang="ko-KR" altLang="en-US" sz="22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빨간색 부분은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대문에 들어갈 내용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밑줄 친 부분만 수정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53657" marB="53657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5670">
                <a:tc vMerge="1">
                  <a:txBody>
                    <a:bodyPr/>
                    <a:lstStyle/>
                    <a:p>
                      <a:pPr latinLnBrk="1"/>
                      <a:endParaRPr lang="ko-KR" altLang="en-US" sz="22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파란색 부분은 블로그 내용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내용에 들어갈 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image</a:t>
                      </a: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올리는 방법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&lt;img src="../assets/img/theme/</a:t>
                      </a:r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사람명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/</a:t>
                      </a:r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파일명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.jpg"&gt;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Ex)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&lt;img src="../assets/img/theme/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seunguk/</a:t>
                      </a:r>
                      <a:r>
                        <a:rPr lang="en-US" altLang="ko-KR" sz="1100" b="1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content</a:t>
                      </a:r>
                      <a:r>
                        <a:rPr lang="en-US" altLang="ko-KR" sz="1100" b="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.jpg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"&gt;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*캡션*</a:t>
                      </a: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사람명 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(2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음절 영문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)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="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leewook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–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</a:t>
                      </a:r>
                      <a:r>
                        <a:rPr lang="ko-KR" altLang="en-US" sz="1100" b="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이욱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수석 연구원</a:t>
                      </a: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="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junggwon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– </a:t>
                      </a:r>
                      <a:r>
                        <a:rPr lang="ko-KR" altLang="en-US" sz="1100" b="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조중권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선임 연구원</a:t>
                      </a: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="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hwanhee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–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임환희 연구원</a:t>
                      </a: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seunguk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–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이승욱 연구원</a:t>
                      </a: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kihun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–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김기훈 연구원</a:t>
                      </a: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="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hunseok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– 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허훈석 연구원</a:t>
                      </a: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53657" marB="53657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18825">
                <a:tc>
                  <a:txBody>
                    <a:bodyPr/>
                    <a:lstStyle/>
                    <a:p>
                      <a:pPr latinLnBrk="1"/>
                      <a:endParaRPr lang="ko-KR" altLang="en-US" sz="22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파일명은 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URL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이 되기 때문에 영어로 작성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53657" marB="53657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8271245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F6D79787-5CE2-0044-8784-0ED2126DAA9C}"/>
              </a:ext>
            </a:extLst>
          </p:cNvPr>
          <p:cNvSpPr txBox="1"/>
          <p:nvPr/>
        </p:nvSpPr>
        <p:spPr>
          <a:xfrm>
            <a:off x="265104" y="1233791"/>
            <a:ext cx="2085682" cy="307704"/>
          </a:xfrm>
          <a:prstGeom prst="rect">
            <a:avLst/>
          </a:prstGeom>
          <a:noFill/>
        </p:spPr>
        <p:txBody>
          <a:bodyPr wrap="none" lIns="91368" tIns="45684" rIns="91368" bIns="45684" rtlCol="0">
            <a:spAutoFit/>
          </a:bodyPr>
          <a:lstStyle/>
          <a:p>
            <a:r>
              <a:rPr lang="en-US" altLang="ko-KR" sz="1400" b="1" dirty="0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2. </a:t>
            </a:r>
            <a:r>
              <a:rPr lang="en-US" altLang="ko-KR" sz="1400" b="1" dirty="0" err="1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Github</a:t>
            </a:r>
            <a:r>
              <a:rPr lang="ko-KR" altLang="en-US" sz="1400" b="1" dirty="0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에서 올리는 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CFB8E15-D90F-5E4E-B2D7-9F3DDE67D4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145"/>
          <a:stretch/>
        </p:blipFill>
        <p:spPr>
          <a:xfrm>
            <a:off x="729867" y="1907704"/>
            <a:ext cx="3278287" cy="460851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48D34A8-8026-8745-9859-CC98F61485A2}"/>
              </a:ext>
            </a:extLst>
          </p:cNvPr>
          <p:cNvSpPr/>
          <p:nvPr/>
        </p:nvSpPr>
        <p:spPr>
          <a:xfrm>
            <a:off x="620688" y="1907704"/>
            <a:ext cx="2304256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7E09C26-A20D-DA4C-81D7-E1410B23A5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559814" y="-36512"/>
            <a:ext cx="4114467" cy="363589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FC13EA2-C279-0945-92FF-C4FFEB6C0B05}"/>
              </a:ext>
            </a:extLst>
          </p:cNvPr>
          <p:cNvSpPr/>
          <p:nvPr/>
        </p:nvSpPr>
        <p:spPr>
          <a:xfrm>
            <a:off x="620688" y="2767828"/>
            <a:ext cx="3672408" cy="3820396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E8373CC-0126-3444-94BF-9C2F692ADD00}"/>
              </a:ext>
            </a:extLst>
          </p:cNvPr>
          <p:cNvSpPr/>
          <p:nvPr/>
        </p:nvSpPr>
        <p:spPr>
          <a:xfrm>
            <a:off x="1052736" y="2104298"/>
            <a:ext cx="36004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CFA0700-8F8C-8B4B-BBDE-3F9B31D7C1EB}"/>
              </a:ext>
            </a:extLst>
          </p:cNvPr>
          <p:cNvSpPr/>
          <p:nvPr/>
        </p:nvSpPr>
        <p:spPr>
          <a:xfrm>
            <a:off x="1052736" y="2222025"/>
            <a:ext cx="432048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8B507D1-ADFD-8041-89AC-4C87BD01CBE7}"/>
              </a:ext>
            </a:extLst>
          </p:cNvPr>
          <p:cNvSpPr/>
          <p:nvPr/>
        </p:nvSpPr>
        <p:spPr>
          <a:xfrm>
            <a:off x="1310261" y="2339752"/>
            <a:ext cx="432048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9821C99-8D5F-0E4F-B15B-5F066EE338D2}"/>
              </a:ext>
            </a:extLst>
          </p:cNvPr>
          <p:cNvSpPr/>
          <p:nvPr/>
        </p:nvSpPr>
        <p:spPr>
          <a:xfrm flipV="1">
            <a:off x="2276872" y="2455842"/>
            <a:ext cx="454171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77CE66-DA0A-314C-9E0F-C144D6FFF2CF}"/>
              </a:ext>
            </a:extLst>
          </p:cNvPr>
          <p:cNvSpPr txBox="1"/>
          <p:nvPr/>
        </p:nvSpPr>
        <p:spPr>
          <a:xfrm>
            <a:off x="6237312" y="539552"/>
            <a:ext cx="216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/>
              <a:t>1</a:t>
            </a:r>
            <a:endParaRPr kumimoji="1" lang="ko-KR" altLang="en-US" sz="11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119CD2-764C-7042-8849-C7B15BA82A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4891" y="4860032"/>
            <a:ext cx="15063085" cy="48319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39A4A66-CA78-C941-9363-AC047809B9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4891" y="2023146"/>
            <a:ext cx="6858000" cy="142448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0B97EC7-200F-E641-9DB1-D928F9CFDC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9992" y="7331617"/>
            <a:ext cx="3733800" cy="508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AFA4270C-D441-8C4B-BA85-261B9C07B897}"/>
              </a:ext>
            </a:extLst>
          </p:cNvPr>
          <p:cNvSpPr/>
          <p:nvPr/>
        </p:nvSpPr>
        <p:spPr>
          <a:xfrm>
            <a:off x="2276872" y="7582397"/>
            <a:ext cx="1656184" cy="257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1045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085E43E5-002A-CE41-8750-2A4AF94351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3091993"/>
              </p:ext>
            </p:extLst>
          </p:nvPr>
        </p:nvGraphicFramePr>
        <p:xfrm>
          <a:off x="188640" y="1691680"/>
          <a:ext cx="6552728" cy="68509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616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작업 순서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(md</a:t>
                      </a:r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파일과 이미지를 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GitHub</a:t>
                      </a:r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에 등재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)</a:t>
                      </a:r>
                      <a:endParaRPr lang="ko-KR" altLang="en-US" sz="11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설명</a:t>
                      </a: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9130">
                <a:tc>
                  <a:txBody>
                    <a:bodyPr/>
                    <a:lstStyle/>
                    <a:p>
                      <a:pPr algn="ctr"/>
                      <a:endParaRPr lang="ko-KR" altLang="en-US" sz="11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2021-01-12-</a:t>
                      </a:r>
                    </a:p>
                    <a:p>
                      <a:pPr algn="ctr"/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제목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.md</a:t>
                      </a:r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로 </a:t>
                      </a:r>
                      <a:r>
                        <a:rPr lang="en-US" altLang="ko-KR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md</a:t>
                      </a:r>
                    </a:p>
                    <a:p>
                      <a:pPr algn="ctr"/>
                      <a:r>
                        <a:rPr lang="ko-KR" altLang="en-US" sz="11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파일 업로드</a:t>
                      </a: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7065992"/>
                  </a:ext>
                </a:extLst>
              </a:tr>
              <a:tr h="2432549">
                <a:tc>
                  <a:txBody>
                    <a:bodyPr/>
                    <a:lstStyle/>
                    <a:p>
                      <a:pPr latinLnBrk="1"/>
                      <a:endParaRPr lang="ko-KR" altLang="en-US" sz="22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썸네일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</a:t>
                      </a:r>
                    </a:p>
                    <a:p>
                      <a:pPr algn="ctr" latinLnBrk="1"/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Image</a:t>
                      </a: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업로드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53657" marB="53657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32549">
                <a:tc>
                  <a:txBody>
                    <a:bodyPr/>
                    <a:lstStyle/>
                    <a:p>
                      <a:pPr latinLnBrk="1"/>
                      <a:endParaRPr lang="ko-KR" altLang="en-US" sz="22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내용에 쓰는 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Image</a:t>
                      </a: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업로드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53657" marB="53657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F6D79787-5CE2-0044-8784-0ED2126DAA9C}"/>
              </a:ext>
            </a:extLst>
          </p:cNvPr>
          <p:cNvSpPr txBox="1"/>
          <p:nvPr/>
        </p:nvSpPr>
        <p:spPr>
          <a:xfrm>
            <a:off x="265104" y="1233791"/>
            <a:ext cx="2085682" cy="307704"/>
          </a:xfrm>
          <a:prstGeom prst="rect">
            <a:avLst/>
          </a:prstGeom>
          <a:noFill/>
        </p:spPr>
        <p:txBody>
          <a:bodyPr wrap="none" lIns="91368" tIns="45684" rIns="91368" bIns="45684" rtlCol="0">
            <a:spAutoFit/>
          </a:bodyPr>
          <a:lstStyle/>
          <a:p>
            <a:r>
              <a:rPr lang="en-US" altLang="ko-KR" sz="1400" b="1" dirty="0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2. </a:t>
            </a:r>
            <a:r>
              <a:rPr lang="en-US" altLang="ko-KR" sz="1400" b="1" dirty="0" err="1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Github</a:t>
            </a:r>
            <a:r>
              <a:rPr lang="ko-KR" altLang="en-US" sz="1400" b="1" dirty="0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에서 올리는 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ADA8386-7D1F-3A49-B92B-F143F30BE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03" y="4174742"/>
            <a:ext cx="5184576" cy="155215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D39DC20-1267-4D43-BEDC-3B4104C7EC27}"/>
              </a:ext>
            </a:extLst>
          </p:cNvPr>
          <p:cNvSpPr/>
          <p:nvPr/>
        </p:nvSpPr>
        <p:spPr>
          <a:xfrm>
            <a:off x="724245" y="4761843"/>
            <a:ext cx="1368152" cy="1701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E8039F4-CA22-E748-A3A9-2989BE840950}"/>
              </a:ext>
            </a:extLst>
          </p:cNvPr>
          <p:cNvSpPr/>
          <p:nvPr/>
        </p:nvSpPr>
        <p:spPr>
          <a:xfrm>
            <a:off x="4725144" y="4770429"/>
            <a:ext cx="432047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72790A-D013-6045-BA00-D47974F0B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103" y="2267744"/>
            <a:ext cx="5285978" cy="115763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A8C3F4C-477E-6647-AC13-9513390C3AB2}"/>
              </a:ext>
            </a:extLst>
          </p:cNvPr>
          <p:cNvSpPr/>
          <p:nvPr/>
        </p:nvSpPr>
        <p:spPr>
          <a:xfrm>
            <a:off x="4797152" y="2339752"/>
            <a:ext cx="432047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D6900C1-9D69-9C41-B31D-838AD1866441}"/>
              </a:ext>
            </a:extLst>
          </p:cNvPr>
          <p:cNvSpPr/>
          <p:nvPr/>
        </p:nvSpPr>
        <p:spPr>
          <a:xfrm>
            <a:off x="724245" y="2381012"/>
            <a:ext cx="904556" cy="1358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A5C7704-E8A3-F24D-AE7B-86C5A1EC7B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790" y="6605339"/>
            <a:ext cx="5285978" cy="130487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51B3E40-F87D-0342-8053-92B9653D6E6E}"/>
              </a:ext>
            </a:extLst>
          </p:cNvPr>
          <p:cNvSpPr/>
          <p:nvPr/>
        </p:nvSpPr>
        <p:spPr>
          <a:xfrm>
            <a:off x="795708" y="6732240"/>
            <a:ext cx="2129236" cy="144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DCFEE90-FBF1-3340-BB44-B74D123E6362}"/>
              </a:ext>
            </a:extLst>
          </p:cNvPr>
          <p:cNvSpPr/>
          <p:nvPr/>
        </p:nvSpPr>
        <p:spPr>
          <a:xfrm>
            <a:off x="4653136" y="6707633"/>
            <a:ext cx="504056" cy="1686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C8063D-4F1C-B24D-AC0C-3DAF3C4467EF}"/>
              </a:ext>
            </a:extLst>
          </p:cNvPr>
          <p:cNvSpPr txBox="1"/>
          <p:nvPr/>
        </p:nvSpPr>
        <p:spPr>
          <a:xfrm>
            <a:off x="6237312" y="539552"/>
            <a:ext cx="216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/>
              <a:t>1</a:t>
            </a:r>
            <a:endParaRPr kumimoji="1"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347181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2F838A4A-F8E4-7F4A-8138-220AF952E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705664"/>
              </p:ext>
            </p:extLst>
          </p:nvPr>
        </p:nvGraphicFramePr>
        <p:xfrm>
          <a:off x="413457" y="1691680"/>
          <a:ext cx="6031085" cy="59275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956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54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380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사이트 </a:t>
                      </a:r>
                      <a:r>
                        <a:rPr lang="en-US" altLang="ko-KR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(1)</a:t>
                      </a:r>
                      <a:endParaRPr lang="ko-KR" altLang="en-US" sz="11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설명</a:t>
                      </a: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60856">
                <a:tc>
                  <a:txBody>
                    <a:bodyPr/>
                    <a:lstStyle/>
                    <a:p>
                      <a:pPr latinLnBrk="1"/>
                      <a:endParaRPr lang="en" altLang="ko-KR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latinLnBrk="1"/>
                      <a:endParaRPr lang="en" altLang="ko-KR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  <a:hlinkClick r:id="rId3"/>
                        </a:rPr>
                        <a:t>https://dillinger.io/</a:t>
                      </a:r>
                      <a:endParaRPr lang="en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endParaRPr lang="en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작성 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md 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파일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(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좌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)</a:t>
                      </a: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결과물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(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우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)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를 대조해가며 작성 가능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예제로 코드 </a:t>
                      </a:r>
                      <a:r>
                        <a:rPr lang="ko-KR" altLang="en-US" sz="1200" b="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블럭과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URL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 방식으로 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이미지 삽입이 있음 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endParaRPr lang="en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53657" marB="53657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65104" y="1233791"/>
            <a:ext cx="2959319" cy="307704"/>
          </a:xfrm>
          <a:prstGeom prst="rect">
            <a:avLst/>
          </a:prstGeom>
          <a:noFill/>
        </p:spPr>
        <p:txBody>
          <a:bodyPr wrap="none" lIns="91368" tIns="45684" rIns="91368" bIns="45684" rtlCol="0">
            <a:spAutoFit/>
          </a:bodyPr>
          <a:lstStyle/>
          <a:p>
            <a:r>
              <a:rPr lang="en-US" altLang="ko-KR" sz="1400" b="1" dirty="0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3. Md</a:t>
            </a:r>
            <a:r>
              <a:rPr lang="ko-KR" altLang="en-US" sz="1400" b="1" dirty="0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 파일 작성에 도움이 되는 사이트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B1656D-7080-6B46-BEE2-23E40F97AE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672" y="2081001"/>
            <a:ext cx="4023655" cy="255080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CF7B886-37E8-764C-B5E2-157B51DFB8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672" y="4812963"/>
            <a:ext cx="4007374" cy="19633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EE3DBE-EAE8-3E45-A4B6-51F942759B61}"/>
              </a:ext>
            </a:extLst>
          </p:cNvPr>
          <p:cNvSpPr txBox="1"/>
          <p:nvPr/>
        </p:nvSpPr>
        <p:spPr>
          <a:xfrm>
            <a:off x="6237312" y="539552"/>
            <a:ext cx="216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/>
              <a:t>1</a:t>
            </a:r>
            <a:endParaRPr kumimoji="1"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401448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2F838A4A-F8E4-7F4A-8138-220AF952E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874569"/>
              </p:ext>
            </p:extLst>
          </p:nvPr>
        </p:nvGraphicFramePr>
        <p:xfrm>
          <a:off x="413457" y="1691680"/>
          <a:ext cx="6031085" cy="59275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956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54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380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사이트 </a:t>
                      </a:r>
                      <a:r>
                        <a:rPr lang="en-US" altLang="ko-KR" sz="1100" b="1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(2)</a:t>
                      </a:r>
                      <a:endParaRPr lang="ko-KR" altLang="en-US" sz="1100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설명</a:t>
                      </a:r>
                    </a:p>
                  </a:txBody>
                  <a:tcPr marT="49530" marB="4953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60856">
                <a:tc>
                  <a:txBody>
                    <a:bodyPr/>
                    <a:lstStyle/>
                    <a:p>
                      <a:pPr latinLnBrk="1"/>
                      <a:endParaRPr lang="en" altLang="ko-KR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latinLnBrk="1"/>
                      <a:endParaRPr lang="en" altLang="ko-KR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49530" marB="4953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  <a:hlinkClick r:id="rId3"/>
                        </a:rPr>
                        <a:t>https://stackedit.io/app</a:t>
                      </a:r>
                      <a:endParaRPr lang="en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endParaRPr lang="en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작성 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md 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파일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(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좌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)</a:t>
                      </a: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결과물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(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우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)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를 대조해가며 작성 가능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예제로 수식과 </a:t>
                      </a:r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Diagram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도 있기 때문에 참조하기 좋음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endParaRPr lang="en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en-US" altLang="ko-KR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2020-01-04 </a:t>
                      </a:r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기준 </a:t>
                      </a:r>
                      <a:endParaRPr lang="en-US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Arial Unicode MS" panose="020B0604020202020204" pitchFamily="50" charset="-127"/>
                        </a:rPr>
                        <a:t>다이어그램 지원 안됨</a:t>
                      </a:r>
                      <a:endParaRPr lang="en" altLang="ko-KR" sz="12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Arial Unicode MS" panose="020B0604020202020204" pitchFamily="50" charset="-127"/>
                      </a:endParaRPr>
                    </a:p>
                  </a:txBody>
                  <a:tcPr marT="53657" marB="53657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65104" y="1233791"/>
            <a:ext cx="2959319" cy="307704"/>
          </a:xfrm>
          <a:prstGeom prst="rect">
            <a:avLst/>
          </a:prstGeom>
          <a:noFill/>
        </p:spPr>
        <p:txBody>
          <a:bodyPr wrap="none" lIns="91368" tIns="45684" rIns="91368" bIns="45684" rtlCol="0">
            <a:spAutoFit/>
          </a:bodyPr>
          <a:lstStyle/>
          <a:p>
            <a:r>
              <a:rPr lang="en-US" altLang="ko-KR" sz="1400" b="1" dirty="0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3. Md</a:t>
            </a:r>
            <a:r>
              <a:rPr lang="ko-KR" altLang="en-US" sz="1400" b="1" dirty="0">
                <a:latin typeface="Arial Narrow" panose="020B0606020202030204" pitchFamily="34" charset="0"/>
                <a:ea typeface="나눔고딕"/>
                <a:cs typeface="Arial Unicode MS" panose="020B0604020202020204" pitchFamily="50" charset="-127"/>
              </a:rPr>
              <a:t> 파일 작성에 도움이 되는 사이트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67B5F95-1C57-B14E-A4A1-B6058B623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672" y="2123728"/>
            <a:ext cx="3989251" cy="253173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D9DD0CF-82F2-1C48-9A92-F67624237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362" y="4738916"/>
            <a:ext cx="4019961" cy="27968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97B283-290B-9947-BE18-35FA3050E264}"/>
              </a:ext>
            </a:extLst>
          </p:cNvPr>
          <p:cNvSpPr txBox="1"/>
          <p:nvPr/>
        </p:nvSpPr>
        <p:spPr>
          <a:xfrm>
            <a:off x="6237312" y="539552"/>
            <a:ext cx="216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/>
              <a:t>1</a:t>
            </a:r>
            <a:endParaRPr kumimoji="1"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257173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68987</TotalTime>
  <Words>313</Words>
  <Application>Microsoft Macintosh PowerPoint</Application>
  <PresentationFormat>화면 슬라이드 쇼(4:3)</PresentationFormat>
  <Paragraphs>86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나눔고딕</vt:lpstr>
      <vt:lpstr>맑은 고딕</vt:lpstr>
      <vt:lpstr>Arial Unicode MS</vt:lpstr>
      <vt:lpstr>Arial</vt:lpstr>
      <vt:lpstr>Arial Narrow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주석</dc:creator>
  <cp:lastModifiedBy>이 승욱</cp:lastModifiedBy>
  <cp:revision>601</cp:revision>
  <cp:lastPrinted>2015-07-17T01:29:34Z</cp:lastPrinted>
  <dcterms:created xsi:type="dcterms:W3CDTF">2015-04-17T07:58:33Z</dcterms:created>
  <dcterms:modified xsi:type="dcterms:W3CDTF">2021-01-14T03:14:12Z</dcterms:modified>
</cp:coreProperties>
</file>

<file path=docProps/thumbnail.jpeg>
</file>